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4121" r:id="rId1"/>
  </p:sldMasterIdLst>
  <p:notesMasterIdLst>
    <p:notesMasterId r:id="rId24"/>
  </p:notesMasterIdLst>
  <p:sldIdLst>
    <p:sldId id="257" r:id="rId2"/>
    <p:sldId id="274" r:id="rId3"/>
    <p:sldId id="258" r:id="rId4"/>
    <p:sldId id="260" r:id="rId5"/>
    <p:sldId id="269" r:id="rId6"/>
    <p:sldId id="262" r:id="rId7"/>
    <p:sldId id="268" r:id="rId8"/>
    <p:sldId id="302" r:id="rId9"/>
    <p:sldId id="308" r:id="rId10"/>
    <p:sldId id="304" r:id="rId11"/>
    <p:sldId id="303" r:id="rId12"/>
    <p:sldId id="280" r:id="rId13"/>
    <p:sldId id="279" r:id="rId14"/>
    <p:sldId id="281" r:id="rId15"/>
    <p:sldId id="271" r:id="rId16"/>
    <p:sldId id="296" r:id="rId17"/>
    <p:sldId id="295" r:id="rId18"/>
    <p:sldId id="301" r:id="rId19"/>
    <p:sldId id="305" r:id="rId20"/>
    <p:sldId id="307" r:id="rId21"/>
    <p:sldId id="267" r:id="rId22"/>
    <p:sldId id="27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4011F52-4782-40E4-930F-AD221B28828A}">
          <p14:sldIdLst>
            <p14:sldId id="257"/>
            <p14:sldId id="274"/>
            <p14:sldId id="258"/>
            <p14:sldId id="260"/>
            <p14:sldId id="269"/>
            <p14:sldId id="262"/>
            <p14:sldId id="268"/>
            <p14:sldId id="302"/>
            <p14:sldId id="308"/>
            <p14:sldId id="304"/>
            <p14:sldId id="303"/>
            <p14:sldId id="280"/>
            <p14:sldId id="279"/>
          </p14:sldIdLst>
        </p14:section>
        <p14:section name="Untitled Section" id="{323F867D-DEFA-415D-B68F-2A0A9EDEA1ED}">
          <p14:sldIdLst>
            <p14:sldId id="281"/>
            <p14:sldId id="271"/>
            <p14:sldId id="296"/>
            <p14:sldId id="295"/>
            <p14:sldId id="301"/>
            <p14:sldId id="305"/>
            <p14:sldId id="307"/>
            <p14:sldId id="267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halini" initials="V" lastIdx="1" clrIdx="0"/>
  <p:cmAuthor id="2" name="K JASWANTH" initials="KJ" lastIdx="2" clrIdx="1">
    <p:extLst>
      <p:ext uri="{19B8F6BF-5375-455C-9EA6-DF929625EA0E}">
        <p15:presenceInfo xmlns:p15="http://schemas.microsoft.com/office/powerpoint/2012/main" userId="09fe7d95203fa40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6A1C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54" autoAdjust="0"/>
    <p:restoredTop sz="91656" autoAdjust="0"/>
  </p:normalViewPr>
  <p:slideViewPr>
    <p:cSldViewPr snapToGrid="0">
      <p:cViewPr varScale="1">
        <p:scale>
          <a:sx n="78" d="100"/>
          <a:sy n="78" d="100"/>
        </p:scale>
        <p:origin x="1085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F5C1A-E8E2-4DD7-B3AA-6DA1CE253715}" type="datetimeFigureOut">
              <a:rPr lang="en-IN" smtClean="0"/>
              <a:t>12-05-2022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814C59-04C1-4840-9993-782B65C4E1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2514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814C59-04C1-4840-9993-782B65C4E1E4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6680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858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44582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08695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811001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07269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82640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78232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25178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92731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62246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850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37245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5/12/2022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96927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03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5/12/2022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046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22517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5/12/2022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321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2D6E202-B606-4609-B914-27C9371A1F6D}" type="datetime1">
              <a:rPr lang="en-US" smtClean="0"/>
              <a:t>5/12/2022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9485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22" r:id="rId1"/>
    <p:sldLayoutId id="2147484123" r:id="rId2"/>
    <p:sldLayoutId id="2147484124" r:id="rId3"/>
    <p:sldLayoutId id="2147484125" r:id="rId4"/>
    <p:sldLayoutId id="2147484126" r:id="rId5"/>
    <p:sldLayoutId id="2147484127" r:id="rId6"/>
    <p:sldLayoutId id="2147484128" r:id="rId7"/>
    <p:sldLayoutId id="2147484129" r:id="rId8"/>
    <p:sldLayoutId id="2147484130" r:id="rId9"/>
    <p:sldLayoutId id="2147484131" r:id="rId10"/>
    <p:sldLayoutId id="2147484132" r:id="rId11"/>
    <p:sldLayoutId id="2147484133" r:id="rId12"/>
    <p:sldLayoutId id="2147484134" r:id="rId13"/>
    <p:sldLayoutId id="2147484135" r:id="rId14"/>
    <p:sldLayoutId id="2147484136" r:id="rId15"/>
    <p:sldLayoutId id="2147484137" r:id="rId16"/>
    <p:sldLayoutId id="214748413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685082" y="1067569"/>
            <a:ext cx="5335588" cy="2911475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4400" b="1" dirty="0">
                <a:solidFill>
                  <a:srgbClr val="E86A1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 DRIVING </a:t>
            </a:r>
            <a:r>
              <a:rPr lang="en-US" sz="4000" b="1" dirty="0">
                <a:solidFill>
                  <a:srgbClr val="E86A1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>
                <a:solidFill>
                  <a:srgbClr val="E86A1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SCHOOL</a:t>
            </a:r>
            <a:r>
              <a:rPr lang="en-US" sz="4000" b="1" dirty="0">
                <a:solidFill>
                  <a:srgbClr val="E86A1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>
                <a:solidFill>
                  <a:srgbClr val="E86A1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 SYSTEM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43925" y="4157663"/>
            <a:ext cx="3648075" cy="1989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3200" dirty="0">
                <a:solidFill>
                  <a:srgbClr val="E86A1C"/>
                </a:solidFill>
              </a:rPr>
              <a:t>GROUP-1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331" y="471488"/>
            <a:ext cx="5801594" cy="36861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F2D957-6312-4E60-85B8-77ACB04A04BC}"/>
              </a:ext>
            </a:extLst>
          </p:cNvPr>
          <p:cNvSpPr txBox="1"/>
          <p:nvPr/>
        </p:nvSpPr>
        <p:spPr>
          <a:xfrm flipH="1">
            <a:off x="1264919" y="563880"/>
            <a:ext cx="4312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92A659-07EA-4C0C-A5E5-489B80A1A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988" y="1252754"/>
            <a:ext cx="9514676" cy="47842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70423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96863"/>
            <a:ext cx="8912225" cy="1281112"/>
          </a:xfrm>
        </p:spPr>
        <p:txBody>
          <a:bodyPr/>
          <a:lstStyle/>
          <a:p>
            <a:r>
              <a:rPr lang="en-US" dirty="0"/>
              <a:t>FLOW DIAGRAM: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D99CC-08A4-415E-AD2D-B4D7C122E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562" y="1351164"/>
            <a:ext cx="6119813" cy="452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97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6CAB12-6099-46E9-BB0F-379383417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316" y="609600"/>
            <a:ext cx="6803923" cy="780288"/>
          </a:xfrm>
        </p:spPr>
        <p:txBody>
          <a:bodyPr>
            <a:noAutofit/>
          </a:bodyPr>
          <a:lstStyle/>
          <a:p>
            <a:r>
              <a:rPr lang="en-US" sz="4000" dirty="0"/>
              <a:t>SYSTEM OVERVIEW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3993" y="1698424"/>
            <a:ext cx="10190084" cy="515957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“Driving School Management” should support basic functionalities for all below listed users.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Students</a:t>
            </a: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/>
              <a:t> </a:t>
            </a: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&amp; Authorization:- 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Any end-user should be authenticated using a unique user-id and password.</a:t>
            </a:r>
          </a:p>
          <a:p>
            <a:pPr marL="0" indent="0" algn="just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Authorization: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operations supported and allowed would be based on the user type.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600075"/>
            <a:ext cx="6234113" cy="603250"/>
          </a:xfrm>
        </p:spPr>
        <p:txBody>
          <a:bodyPr>
            <a:no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425575"/>
            <a:ext cx="9753600" cy="279241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functional flow of the messages across different application components is shown below. Ex. - Web Application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1.png">
            <a:extLst>
              <a:ext uri="{FF2B5EF4-FFF2-40B4-BE49-F238E27FC236}">
                <a16:creationId xmlns:a16="http://schemas.microsoft.com/office/drawing/2014/main" id="{96530A34-FB91-4BB7-8612-5ED447C4C29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2301" y="2897508"/>
            <a:ext cx="7903623" cy="36999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3C298A-D438-4DC9-A0E5-66A5C1B6CDD2}"/>
              </a:ext>
            </a:extLst>
          </p:cNvPr>
          <p:cNvSpPr/>
          <p:nvPr/>
        </p:nvSpPr>
        <p:spPr>
          <a:xfrm>
            <a:off x="2654710" y="4747477"/>
            <a:ext cx="1779639" cy="412955"/>
          </a:xfrm>
          <a:prstGeom prst="rect">
            <a:avLst/>
          </a:prstGeom>
          <a:solidFill>
            <a:schemeClr val="accent5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F4A9DE-A7ED-481C-9BF7-1C48768F67D9}"/>
              </a:ext>
            </a:extLst>
          </p:cNvPr>
          <p:cNvSpPr txBox="1"/>
          <p:nvPr/>
        </p:nvSpPr>
        <p:spPr>
          <a:xfrm>
            <a:off x="7216877" y="3445754"/>
            <a:ext cx="2536723" cy="46166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1CD4D89-F140-46B3-9083-CB62ABFE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154" y="570272"/>
            <a:ext cx="8504904" cy="855406"/>
          </a:xfrm>
        </p:spPr>
        <p:txBody>
          <a:bodyPr>
            <a:no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 SPECIFICATIONS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7019" y="1425678"/>
            <a:ext cx="9999407" cy="490629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| Logout</a:t>
            </a: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[Web Application - MySQL, Spring-boot, Angular]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to Registration screen when you click on Register link.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to Success screen when you login successfully after entering valid username &amp; password fetched from the database.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Redirect back to same login screen if username &amp; password are not matching.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Session tracking for all logged in users before allowing access to application features. Anonymous users should be checked, unless explicitly mentioned.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1F4EDE-8860-4795-842D-3A6FD05BFEA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84175"/>
            <a:ext cx="3638550" cy="698500"/>
          </a:xfrm>
        </p:spPr>
        <p:txBody>
          <a:bodyPr>
            <a:normAutofit/>
          </a:bodyPr>
          <a:lstStyle/>
          <a:p>
            <a:r>
              <a:rPr lang="en-US" sz="2000" dirty="0"/>
              <a:t>Admin Login Page</a:t>
            </a:r>
            <a:endParaRPr lang="en-IN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0BF12A-0A72-48DB-A832-C92B3A0486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4" b="2509"/>
          <a:stretch/>
        </p:blipFill>
        <p:spPr>
          <a:xfrm>
            <a:off x="487058" y="1082265"/>
            <a:ext cx="11217884" cy="57757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01964-2E8F-4BE1-A4C2-BA8EF5F4E54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79400"/>
            <a:ext cx="8912225" cy="1281113"/>
          </a:xfrm>
        </p:spPr>
        <p:txBody>
          <a:bodyPr>
            <a:normAutofit/>
          </a:bodyPr>
          <a:lstStyle/>
          <a:p>
            <a:r>
              <a:rPr lang="en-US" sz="2000" dirty="0"/>
              <a:t>Student ReGISTRATION Page</a:t>
            </a:r>
            <a:br>
              <a:rPr lang="en-US" sz="2800" dirty="0"/>
            </a:br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3E075-19F3-42FC-94C6-CB9440A87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1" b="4086"/>
          <a:stretch/>
        </p:blipFill>
        <p:spPr>
          <a:xfrm>
            <a:off x="707923" y="920059"/>
            <a:ext cx="10776154" cy="563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932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7A1F-E161-4E4F-A403-B7304EED1E8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9713"/>
            <a:ext cx="5662613" cy="595312"/>
          </a:xfrm>
        </p:spPr>
        <p:txBody>
          <a:bodyPr>
            <a:normAutofit/>
          </a:bodyPr>
          <a:lstStyle/>
          <a:p>
            <a:r>
              <a:rPr lang="en-US" sz="2000" dirty="0"/>
              <a:t>Student LOgin Page</a:t>
            </a: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069E36-62A0-4C79-AB47-6DD583EC2A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7" b="3943"/>
          <a:stretch/>
        </p:blipFill>
        <p:spPr>
          <a:xfrm>
            <a:off x="553329" y="806653"/>
            <a:ext cx="11085342" cy="581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776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6544F-10B1-431B-89FD-E4CBD458157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63575"/>
            <a:ext cx="8912225" cy="1281113"/>
          </a:xfrm>
        </p:spPr>
        <p:txBody>
          <a:bodyPr>
            <a:normAutofit/>
          </a:bodyPr>
          <a:lstStyle/>
          <a:p>
            <a:br>
              <a:rPr lang="en-US" sz="2800" dirty="0"/>
            </a:br>
            <a:endParaRPr lang="en-IN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32BE66-25B9-41E1-BCA3-724F093382A8}"/>
              </a:ext>
            </a:extLst>
          </p:cNvPr>
          <p:cNvSpPr txBox="1"/>
          <p:nvPr/>
        </p:nvSpPr>
        <p:spPr>
          <a:xfrm>
            <a:off x="346587" y="361023"/>
            <a:ext cx="6100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PACKAGE DETAILS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A0B5DF-22E2-483B-B0DC-8AE6CC93FD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8" b="4229"/>
          <a:stretch/>
        </p:blipFill>
        <p:spPr>
          <a:xfrm>
            <a:off x="378248" y="730355"/>
            <a:ext cx="11467165" cy="590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76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5FDB0B-6EDE-4875-8702-DEEF00195826}"/>
              </a:ext>
            </a:extLst>
          </p:cNvPr>
          <p:cNvSpPr txBox="1"/>
          <p:nvPr/>
        </p:nvSpPr>
        <p:spPr>
          <a:xfrm>
            <a:off x="159774" y="154546"/>
            <a:ext cx="6100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LIST OF STUDENTS ENROLLED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9E43FC-4362-4354-9DBC-68A6F265EE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1" b="3656"/>
          <a:stretch/>
        </p:blipFill>
        <p:spPr>
          <a:xfrm>
            <a:off x="642678" y="634803"/>
            <a:ext cx="10906643" cy="567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895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589673" y="320010"/>
            <a:ext cx="6416675" cy="5715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  <a:endParaRPr lang="en-IN" sz="4400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588BDC0-78E9-417C-9858-9AC7DCEABB0C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347127393"/>
              </p:ext>
            </p:extLst>
          </p:nvPr>
        </p:nvGraphicFramePr>
        <p:xfrm>
          <a:off x="1617918" y="1298217"/>
          <a:ext cx="8956163" cy="48072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1645">
                  <a:extLst>
                    <a:ext uri="{9D8B030D-6E8A-4147-A177-3AD203B41FA5}">
                      <a16:colId xmlns:a16="http://schemas.microsoft.com/office/drawing/2014/main" val="4274740585"/>
                    </a:ext>
                  </a:extLst>
                </a:gridCol>
                <a:gridCol w="5014518">
                  <a:extLst>
                    <a:ext uri="{9D8B030D-6E8A-4147-A177-3AD203B41FA5}">
                      <a16:colId xmlns:a16="http://schemas.microsoft.com/office/drawing/2014/main" val="2342098160"/>
                    </a:ext>
                  </a:extLst>
                </a:gridCol>
              </a:tblGrid>
              <a:tr h="51687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220753"/>
                  </a:ext>
                </a:extLst>
              </a:tr>
              <a:tr h="4251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2498438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   </a:t>
                      </a:r>
                      <a:r>
                        <a:rPr lang="en-IN" sz="2000" dirty="0" err="1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Aishwarya</a:t>
                      </a:r>
                      <a:r>
                        <a:rPr lang="en-IN" sz="2000" baseline="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 G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5286478"/>
                  </a:ext>
                </a:extLst>
              </a:tr>
              <a:tr h="40417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2498769</a:t>
                      </a:r>
                      <a:endParaRPr lang="en-IN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   Mule </a:t>
                      </a:r>
                      <a:r>
                        <a:rPr lang="en-IN" sz="2000" dirty="0" err="1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Vaibhav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97325480"/>
                  </a:ext>
                </a:extLst>
              </a:tr>
              <a:tr h="425103">
                <a:tc>
                  <a:txBody>
                    <a:bodyPr/>
                    <a:lstStyle/>
                    <a:p>
                      <a:r>
                        <a:rPr lang="en-US" dirty="0">
                          <a:latin typeface="inherit"/>
                        </a:rPr>
                        <a:t>                            </a:t>
                      </a:r>
                      <a:r>
                        <a:rPr lang="en-US" sz="2000" dirty="0">
                          <a:latin typeface="inherit"/>
                        </a:rPr>
                        <a:t>2498745</a:t>
                      </a:r>
                      <a:endParaRPr lang="en-IN" sz="2000" dirty="0">
                        <a:latin typeface="inheri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</a:t>
                      </a:r>
                      <a:r>
                        <a:rPr lang="en-US" dirty="0">
                          <a:latin typeface="inherit"/>
                        </a:rPr>
                        <a:t>ATLA </a:t>
                      </a:r>
                      <a:r>
                        <a:rPr lang="en-US" dirty="0" err="1">
                          <a:latin typeface="inherit"/>
                        </a:rPr>
                        <a:t>Siddishwaramma</a:t>
                      </a:r>
                      <a:endParaRPr lang="en-IN" dirty="0">
                        <a:latin typeface="inherit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54912389"/>
                  </a:ext>
                </a:extLst>
              </a:tr>
              <a:tr h="48534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2498463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   Martha </a:t>
                      </a:r>
                      <a:r>
                        <a:rPr lang="en-IN" sz="2000" dirty="0" err="1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Shivalika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02571473"/>
                  </a:ext>
                </a:extLst>
              </a:tr>
              <a:tr h="4251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2498461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   </a:t>
                      </a:r>
                      <a:r>
                        <a:rPr lang="en-IN" sz="2000" dirty="0" err="1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Mohamedaslam</a:t>
                      </a:r>
                      <a:r>
                        <a:rPr lang="en-IN" sz="2000" baseline="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 O M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2697379"/>
                  </a:ext>
                </a:extLst>
              </a:tr>
              <a:tr h="4251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2498177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   UTTEJ AWASTHI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12636256"/>
                  </a:ext>
                </a:extLst>
              </a:tr>
              <a:tr h="4251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2498891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   Guntur </a:t>
                      </a:r>
                      <a:r>
                        <a:rPr lang="en-IN" sz="2000" dirty="0" err="1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Gopiraj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7271981"/>
                  </a:ext>
                </a:extLst>
              </a:tr>
              <a:tr h="4251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2498791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   </a:t>
                      </a:r>
                      <a:r>
                        <a:rPr lang="en-IN" sz="2000" dirty="0" err="1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Chimala</a:t>
                      </a:r>
                      <a:r>
                        <a:rPr lang="en-IN" sz="200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IN" sz="2000" dirty="0" err="1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Purna</a:t>
                      </a:r>
                      <a:r>
                        <a:rPr lang="en-IN" sz="200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 Chandra Rao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08015254"/>
                  </a:ext>
                </a:extLst>
              </a:tr>
              <a:tr h="4251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2498779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   </a:t>
                      </a:r>
                      <a:r>
                        <a:rPr lang="en-IN" sz="2000" dirty="0" err="1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Moulaali</a:t>
                      </a:r>
                      <a:r>
                        <a:rPr lang="en-IN" sz="200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IN" sz="2000" dirty="0" err="1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Ikbal</a:t>
                      </a:r>
                      <a:r>
                        <a:rPr lang="en-IN" sz="2000" baseline="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IN" sz="2000" baseline="0" dirty="0" err="1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Hujare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05451118"/>
                  </a:ext>
                </a:extLst>
              </a:tr>
              <a:tr h="4251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2498032</a:t>
                      </a:r>
                      <a:endParaRPr lang="en-IN" sz="2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</a:t>
                      </a:r>
                      <a:r>
                        <a:rPr lang="en-US" sz="2000" dirty="0" err="1">
                          <a:latin typeface="inherit"/>
                        </a:rPr>
                        <a:t>Sarbojit</a:t>
                      </a:r>
                      <a:r>
                        <a:rPr lang="en-US" sz="2000" dirty="0">
                          <a:latin typeface="inherit"/>
                        </a:rPr>
                        <a:t> </a:t>
                      </a:r>
                      <a:r>
                        <a:rPr lang="en-US" sz="2000" dirty="0" err="1">
                          <a:latin typeface="inherit"/>
                        </a:rPr>
                        <a:t>Singha</a:t>
                      </a:r>
                      <a:r>
                        <a:rPr lang="en-US" sz="2000" baseline="0" dirty="0">
                          <a:latin typeface="inherit"/>
                        </a:rPr>
                        <a:t> Roy</a:t>
                      </a:r>
                      <a:endParaRPr lang="en-IN" dirty="0">
                        <a:latin typeface="inherit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2238464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69130F-35C3-46E8-B314-4595ACB878DE}"/>
              </a:ext>
            </a:extLst>
          </p:cNvPr>
          <p:cNvSpPr txBox="1"/>
          <p:nvPr/>
        </p:nvSpPr>
        <p:spPr>
          <a:xfrm>
            <a:off x="0" y="174211"/>
            <a:ext cx="6100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ADMIN DASHBOARD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CEFD21-D86B-4F0C-807C-81933FA479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1" b="2541"/>
          <a:stretch/>
        </p:blipFill>
        <p:spPr>
          <a:xfrm>
            <a:off x="422787" y="543543"/>
            <a:ext cx="11346426" cy="605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785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2464" y="623026"/>
            <a:ext cx="8105222" cy="753816"/>
          </a:xfrm>
        </p:spPr>
        <p:txBody>
          <a:bodyPr>
            <a:no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4113" y="2037559"/>
            <a:ext cx="7223140" cy="3399416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This application automates manual tasks by managing all records of student’s admission, Attendance, vehicles,and trainers.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This Advanced Driving School Management system can reduce the efforts of human power.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This helps to increase business.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9FC0D3-ADD6-4C11-9B2F-910F283CB8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44" t="12617" r="10485" b="30824"/>
          <a:stretch/>
        </p:blipFill>
        <p:spPr>
          <a:xfrm>
            <a:off x="1406011" y="602223"/>
            <a:ext cx="9615949" cy="3878827"/>
          </a:xfrm>
          <a:prstGeom prst="rect">
            <a:avLst/>
          </a:prstGeom>
          <a:effectLst>
            <a:glow>
              <a:schemeClr val="accent1">
                <a:alpha val="99000"/>
              </a:schemeClr>
            </a:glow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7232" y="2979173"/>
            <a:ext cx="8057535" cy="3003755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endParaRPr lang="en-US" sz="9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9600" dirty="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9600" dirty="0">
              <a:solidFill>
                <a:schemeClr val="bg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44475"/>
            <a:ext cx="4651375" cy="874713"/>
          </a:xfrm>
        </p:spPr>
        <p:txBody>
          <a:bodyPr>
            <a:no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776288"/>
            <a:ext cx="8977313" cy="53054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Scope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&amp; Technologies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Diagram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Module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Module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471488"/>
            <a:ext cx="6719888" cy="895350"/>
          </a:xfrm>
        </p:spPr>
        <p:txBody>
          <a:bodyPr>
            <a:no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1716" y="1838633"/>
            <a:ext cx="10205883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This Advanced Driving School Management system can reduce the efforts of human power and wealth very much and ensure driving-training school’s information resource to be utilized effectively</a:t>
            </a:r>
            <a:r>
              <a:rPr lang="en-US" sz="2000" b="0" i="0" dirty="0">
                <a:effectLst/>
                <a:latin typeface="Times New Roman" pitchFamily="18" charset="0"/>
                <a:cs typeface="Times New Roman" pitchFamily="18" charset="0"/>
              </a:rPr>
              <a:t>.</a:t>
            </a:r>
            <a:endParaRPr lang="en-US" sz="2000" i="0" dirty="0">
              <a:effectLst/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44444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It is a web-based application for maintaining records of car and training school. It will maintain the record of entire students at driving school.</a:t>
            </a:r>
            <a:br>
              <a:rPr lang="en-US" sz="2000" dirty="0">
                <a:latin typeface="Times New Roman" pitchFamily="18" charset="0"/>
                <a:cs typeface="Times New Roman" pitchFamily="18" charset="0"/>
              </a:rPr>
            </a:b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This application automates manual tasks by managing all records of student’s admission, Attendance,vehicles,and trainers.</a:t>
            </a:r>
            <a:endParaRPr lang="en-US" sz="18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5221" y="606482"/>
            <a:ext cx="6828798" cy="710378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69731" y="1611143"/>
            <a:ext cx="7687408" cy="6309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§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This Advanced Driving School Management system can reduce the efforts of human power.</a:t>
            </a: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It will maintain the record of entire students at driving school.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This application automates manual tasks by managing all records.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It is a web-based application for maintaining records.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§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§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§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§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3469" y="647041"/>
            <a:ext cx="5698950" cy="704166"/>
          </a:xfrm>
        </p:spPr>
        <p:txBody>
          <a:bodyPr>
            <a:no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8194" y="1905853"/>
            <a:ext cx="6528620" cy="2857877"/>
          </a:xfrm>
        </p:spPr>
        <p:txBody>
          <a:bodyPr>
            <a:norm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 end: Angular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Side: Spring Boot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Back-end: Hibernate      ,   MY SQL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Server: Tomcat 9.0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Ma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739" y="2663720"/>
            <a:ext cx="914400" cy="91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4066" y="3652295"/>
            <a:ext cx="1101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Admin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3831311" y="400924"/>
            <a:ext cx="4239601" cy="563451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 dirty="0">
              <a:latin typeface="Trebuchet MS" panose="020B0603020202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014927" y="608004"/>
            <a:ext cx="3906174" cy="51537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 into portal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895079" y="4584660"/>
            <a:ext cx="4026022" cy="528938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view the  portal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969928" y="3697043"/>
            <a:ext cx="3906174" cy="528938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Maintain Records</a:t>
            </a:r>
          </a:p>
        </p:txBody>
      </p:sp>
      <p:pic>
        <p:nvPicPr>
          <p:cNvPr id="12" name="Graphic 11" descr="Ma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46552" y="2655929"/>
            <a:ext cx="914400" cy="914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779195" y="3619276"/>
            <a:ext cx="11754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 Student</a:t>
            </a:r>
            <a:endParaRPr lang="en-IN" dirty="0"/>
          </a:p>
        </p:txBody>
      </p:sp>
      <p:sp>
        <p:nvSpPr>
          <p:cNvPr id="17" name="Oval 16"/>
          <p:cNvSpPr/>
          <p:nvPr/>
        </p:nvSpPr>
        <p:spPr>
          <a:xfrm>
            <a:off x="3979205" y="2613480"/>
            <a:ext cx="3906174" cy="528938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 Records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3878434" y="5506502"/>
            <a:ext cx="4026022" cy="528937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IN" dirty="0"/>
              <a:t> </a:t>
            </a:r>
            <a:r>
              <a:rPr lang="en-IN" dirty="0">
                <a:solidFill>
                  <a:schemeClr val="tx1"/>
                </a:solidFill>
              </a:rPr>
              <a:t>select trainers</a:t>
            </a:r>
          </a:p>
        </p:txBody>
      </p:sp>
      <p:cxnSp>
        <p:nvCxnSpPr>
          <p:cNvPr id="23" name="Straight Arrow Connector 22"/>
          <p:cNvCxnSpPr>
            <a:cxnSpLocks/>
            <a:endCxn id="2" idx="6"/>
          </p:cNvCxnSpPr>
          <p:nvPr/>
        </p:nvCxnSpPr>
        <p:spPr>
          <a:xfrm flipV="1">
            <a:off x="1800693" y="1873821"/>
            <a:ext cx="2217539" cy="11463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endCxn id="17" idx="2"/>
          </p:cNvCxnSpPr>
          <p:nvPr/>
        </p:nvCxnSpPr>
        <p:spPr>
          <a:xfrm flipV="1">
            <a:off x="1781230" y="2877949"/>
            <a:ext cx="2197975" cy="3539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</p:cNvCxnSpPr>
          <p:nvPr/>
        </p:nvCxnSpPr>
        <p:spPr>
          <a:xfrm flipH="1" flipV="1">
            <a:off x="7904456" y="895251"/>
            <a:ext cx="2051111" cy="18687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cxnSpLocks/>
            <a:endCxn id="9" idx="6"/>
          </p:cNvCxnSpPr>
          <p:nvPr/>
        </p:nvCxnSpPr>
        <p:spPr>
          <a:xfrm flipH="1">
            <a:off x="7921101" y="3355195"/>
            <a:ext cx="2034466" cy="14939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809168B-10B5-414C-BE59-3F7D40FF684B}"/>
              </a:ext>
            </a:extLst>
          </p:cNvPr>
          <p:cNvCxnSpPr>
            <a:cxnSpLocks/>
            <a:endCxn id="2" idx="2"/>
          </p:cNvCxnSpPr>
          <p:nvPr/>
        </p:nvCxnSpPr>
        <p:spPr>
          <a:xfrm flipH="1" flipV="1">
            <a:off x="7868734" y="1873821"/>
            <a:ext cx="2059344" cy="11463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D91226-C782-4FFE-9B55-BDA22CF72DCD}"/>
              </a:ext>
            </a:extLst>
          </p:cNvPr>
          <p:cNvCxnSpPr>
            <a:cxnSpLocks/>
          </p:cNvCxnSpPr>
          <p:nvPr/>
        </p:nvCxnSpPr>
        <p:spPr>
          <a:xfrm flipH="1">
            <a:off x="7850356" y="3490775"/>
            <a:ext cx="2144800" cy="21928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1ADB6503-BC09-4697-9226-3012EB28FDD2}"/>
              </a:ext>
            </a:extLst>
          </p:cNvPr>
          <p:cNvSpPr/>
          <p:nvPr/>
        </p:nvSpPr>
        <p:spPr>
          <a:xfrm flipH="1">
            <a:off x="4018232" y="1615058"/>
            <a:ext cx="3850502" cy="51752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 into portal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9A045D2-C710-4485-93C9-6058A5C68F10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1742552" y="3496374"/>
            <a:ext cx="2227376" cy="4651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F9BCDD-7603-4E14-8101-100053F8E6EE}"/>
              </a:ext>
            </a:extLst>
          </p:cNvPr>
          <p:cNvSpPr txBox="1"/>
          <p:nvPr/>
        </p:nvSpPr>
        <p:spPr>
          <a:xfrm>
            <a:off x="2192594" y="363793"/>
            <a:ext cx="6666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02ABE0-F46B-4EF2-9819-E480BDEBD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407" y="1140643"/>
            <a:ext cx="7170933" cy="524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55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57A8B9-E0B9-4A81-826B-724717522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37" y="809625"/>
            <a:ext cx="7096125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7300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2725</TotalTime>
  <Words>469</Words>
  <Application>Microsoft Office PowerPoint</Application>
  <PresentationFormat>Widescreen</PresentationFormat>
  <Paragraphs>109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Century Gothic</vt:lpstr>
      <vt:lpstr>inherit</vt:lpstr>
      <vt:lpstr>Times New Roman</vt:lpstr>
      <vt:lpstr>Trebuchet MS</vt:lpstr>
      <vt:lpstr>Wingdings</vt:lpstr>
      <vt:lpstr>Wingdings 3</vt:lpstr>
      <vt:lpstr>Slice</vt:lpstr>
      <vt:lpstr>Advance DRIVING  SCHOOL MANAGEMENT SYSTEM</vt:lpstr>
      <vt:lpstr>TEAM MEMBERS</vt:lpstr>
      <vt:lpstr>INDEX</vt:lpstr>
      <vt:lpstr>INTRODUCTION</vt:lpstr>
      <vt:lpstr>PROJECT  SCOPE</vt:lpstr>
      <vt:lpstr>TECHNOLOGIES</vt:lpstr>
      <vt:lpstr>PowerPoint Presentation</vt:lpstr>
      <vt:lpstr>PowerPoint Presentation</vt:lpstr>
      <vt:lpstr>PowerPoint Presentation</vt:lpstr>
      <vt:lpstr>PowerPoint Presentation</vt:lpstr>
      <vt:lpstr>FLOW DIAGRAM:</vt:lpstr>
      <vt:lpstr>SYSTEM OVERVIEW</vt:lpstr>
      <vt:lpstr>FUNCTIONAL FLOW</vt:lpstr>
      <vt:lpstr>FUNCTIONAL  SPECIFICATIONS</vt:lpstr>
      <vt:lpstr>Admin Login Page</vt:lpstr>
      <vt:lpstr>Student ReGISTRATION Page </vt:lpstr>
      <vt:lpstr>Student LOgin Page</vt:lpstr>
      <vt:lpstr> </vt:lpstr>
      <vt:lpstr>PowerPoint Presentation</vt:lpstr>
      <vt:lpstr>PowerPoint Presentation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INSURANCE MANAGEMENT SYSTRM</dc:title>
  <dc:creator>Vishalini</dc:creator>
  <cp:lastModifiedBy>Moulaali Hujare</cp:lastModifiedBy>
  <cp:revision>162</cp:revision>
  <dcterms:created xsi:type="dcterms:W3CDTF">2022-02-23T05:30:00Z</dcterms:created>
  <dcterms:modified xsi:type="dcterms:W3CDTF">2022-05-12T05:47:33Z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962D91880E254ABF9B70D84A64C0779D</vt:lpwstr>
  </property>
  <property fmtid="{D5CDD505-2E9C-101B-9397-08002B2CF9AE}" pid="3" name="KSOProductBuildVer">
    <vt:lpwstr>1033-11.2.0.11042</vt:lpwstr>
  </property>
</Properties>
</file>